
<file path=[Content_Types].xml><?xml version="1.0" encoding="utf-8"?>
<Types xmlns="http://schemas.openxmlformats.org/package/2006/content-types">
  <Override PartName="/docProps/core.xml" ContentType="application/vnd.openxmlformats-package.core-properties+xml"/>
  <Override PartName="/ppt/presentation.xml" ContentType="application/vnd.openxmlformats-officedocument.presentationml.presentation.main+xml"/>
  <Override PartName="/ppt/slides/slide1.xml" ContentType="application/vnd.openxmlformats-officedocument.presentationml.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9.xml" ContentType="application/vnd.openxmlformats-officedocument.presentationml.slideLayout+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7.xml" ContentType="application/vnd.openxmlformats-officedocument.presentationml.slide+xml"/>
  <Override PartName="/ppt/notesSlides/notesSlide7.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slides/slide9.xml" ContentType="application/vnd.openxmlformats-officedocument.presentationml.slide+xml"/>
  <Override PartName="/ppt/notesSlides/notesSlide9.xml" ContentType="application/vnd.openxmlformats-officedocument.presentationml.notesSlide+xml"/>
  <Override PartName="/ppt/slides/slide10.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2.xml" ContentType="application/vnd.openxmlformats-officedocument.presentationml.slide+xml"/>
  <Override PartName="/ppt/notesSlides/notesSlide12.xml" ContentType="application/vnd.openxmlformats-officedocument.presentationml.notesSlide+xml"/>
  <Override PartName="/ppt/slides/slide13.xml" ContentType="application/vnd.openxmlformats-officedocument.presentationml.slide+xml"/>
  <Override PartName="/ppt/notesSlides/notesSlide13.xml" ContentType="application/vnd.openxmlformats-officedocument.presentationml.notesSlide+xml"/>
  <Override PartName="/ppt/slides/slide14.xml" ContentType="application/vnd.openxmlformats-officedocument.presentationml.slide+xml"/>
  <Override PartName="/ppt/notesSlides/notesSlide14.xml" ContentType="application/vnd.openxmlformats-officedocument.presentationml.notesSlide+xml"/>
  <Override PartName="/ppt/slides/slide15.xml" ContentType="application/vnd.openxmlformats-officedocument.presentationml.slide+xml"/>
  <Override PartName="/ppt/notesSlides/notesSlide15.xml" ContentType="application/vnd.openxmlformats-officedocument.presentationml.notesSlide+xml"/>
  <Override PartName="/ppt/slides/slide16.xml" ContentType="application/vnd.openxmlformats-officedocument.presentationml.slide+xml"/>
  <Override PartName="/ppt/notesSlides/notesSlide16.xml" ContentType="application/vnd.openxmlformats-officedocument.presentationml.notesSlide+xml"/>
  <Override PartName="/ppt/slides/slide17.xml" ContentType="application/vnd.openxmlformats-officedocument.presentationml.slide+xml"/>
  <Override PartName="/ppt/notesSlides/notesSlide17.xml" ContentType="application/vnd.openxmlformats-officedocument.presentationml.notesSlide+xml"/>
  <Override PartName="/ppt/slides/slide18.xml" ContentType="application/vnd.openxmlformats-officedocument.presentationml.slide+xml"/>
  <Override PartName="/ppt/notesSlides/notesSlide18.xml" ContentType="application/vnd.openxmlformats-officedocument.presentationml.notesSlide+xml"/>
  <Override PartName="/ppt/slides/slide19.xml" ContentType="application/vnd.openxmlformats-officedocument.presentationml.slide+xml"/>
  <Override PartName="/ppt/notesSlides/notesSlide19.xml" ContentType="application/vnd.openxmlformats-officedocument.presentationml.notesSlid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Types>
</file>

<file path=_rels/.rels>&#65279;<?xml version="1.0" encoding="UTF-8" standalone="yes"?>
<Relationships xmlns="http://schemas.openxmlformats.org/package/2006/relationships">
  <Relationship Id="rId3" Type="http://schemas.openxmlformats.org/package/2006/relationships/metadata/core-properties" Target="docProps/core.xml" />
  <Relationship Id="rId2" Type="http://schemas.openxmlformats.org/package/2006/relationships/metadata/thumbnail" Target="docProps/thumbnail.jpeg" />
  <Relationship Id="rId1" Type="http://schemas.openxmlformats.org/officeDocument/2006/relationships/officeDocument" Target="ppt/presentation.xml" />
  <Relationship Id="rId4" Type="http://schemas.openxmlformats.org/officeDocument/2006/relationships/extended-properties" Target="docProps/app.xml" />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1" r:id="rId2"/>
    <p:sldId id="262" r:id="rId3"/>
    <p:sldId id="275" r:id="rId4"/>
    <p:sldId id="276" r:id="rId5"/>
    <p:sldId id="277" r:id="rId6"/>
    <p:sldId id="263" r:id="rId7"/>
    <p:sldId id="264" r:id="rId8"/>
    <p:sldId id="258" r:id="rId9"/>
    <p:sldId id="271" r:id="rId10"/>
    <p:sldId id="265" r:id="rId11"/>
    <p:sldId id="266" r:id="rId12"/>
    <p:sldId id="267" r:id="rId13"/>
    <p:sldId id="268" r:id="rId14"/>
    <p:sldId id="269" r:id="rId15"/>
    <p:sldId id="270" r:id="rId16"/>
    <p:sldId id="272" r:id="rId17"/>
    <p:sldId id="274" r:id="rId18"/>
    <p:sldId id="260" r:id="rId19"/>
    <p:sldId id="25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2" autoAdjust="0"/>
    <p:restoredTop sz="94660"/>
  </p:normalViewPr>
  <p:slideViewPr>
    <p:cSldViewPr showGuides="1">
      <p:cViewPr varScale="1">
        <p:scale>
          <a:sx n="70" d="100"/>
          <a:sy n="70" d="100"/>
        </p:scale>
        <p:origin x="78" y="1296"/>
      </p:cViewPr>
      <p:guideLst>
        <p:guide orient="horz" pos="2160"/>
        <p:guide pos="3840"/>
      </p:guideLst>
    </p:cSldViewPr>
  </p:slideViewPr>
  <p:notesTextViewPr>
    <p:cViewPr>
      <p:scale>
        <a:sx n="1" d="1"/>
        <a:sy n="1" d="1"/>
      </p:scale>
      <p:origin x="0" y="0"/>
    </p:cViewPr>
  </p:notesTextViewPr>
  <p:notesViewPr>
    <p:cSldViewPr showGuides="1">
      <p:cViewPr varScale="1">
        <p:scale>
          <a:sx n="95" d="100"/>
          <a:sy n="95" d="100"/>
        </p:scale>
        <p:origin x="2088" y="90"/>
      </p:cViewPr>
      <p:guideLst>
        <p:guide orient="horz" pos="2880"/>
        <p:guide pos="2160"/>
      </p:guideLst>
    </p:cSldViewPr>
  </p:notesViewPr>
  <p:gridSpacing cx="72008" cy="72008"/>
</p:viewPr>
</file>

<file path=ppt/_rels/presentation.xml.rels>&#65279;<?xml version="1.0" encoding="UTF-8" standalone="yes"?>
<Relationships xmlns="http://schemas.openxmlformats.org/package/2006/relationships">
  <Relationship Id="rId2" Type="http://schemas.openxmlformats.org/officeDocument/2006/relationships/slide" Target="slides/slide1.xml" />
  <Relationship Id="rId3" Type="http://schemas.openxmlformats.org/officeDocument/2006/relationships/slide" Target="slides/slide2.xml" />
  <Relationship Id="rId4" Type="http://schemas.openxmlformats.org/officeDocument/2006/relationships/slide" Target="slides/slide3.xml" />
  <Relationship Id="rId5" Type="http://schemas.openxmlformats.org/officeDocument/2006/relationships/slide" Target="slides/slide4.xml" />
  <Relationship Id="rId6" Type="http://schemas.openxmlformats.org/officeDocument/2006/relationships/slide" Target="slides/slide5.xml" />
  <Relationship Id="rId7" Type="http://schemas.openxmlformats.org/officeDocument/2006/relationships/slide" Target="slides/slide6.xml" />
  <Relationship Id="rId8" Type="http://schemas.openxmlformats.org/officeDocument/2006/relationships/slide" Target="slides/slide7.xml" />
  <Relationship Id="rId9" Type="http://schemas.openxmlformats.org/officeDocument/2006/relationships/slide" Target="slides/slide8.xml" />
  <Relationship Id="rId10" Type="http://schemas.openxmlformats.org/officeDocument/2006/relationships/slide" Target="slides/slide9.xml" />
  <Relationship Id="rId11" Type="http://schemas.openxmlformats.org/officeDocument/2006/relationships/slide" Target="slides/slide10.xml" />
  <Relationship Id="rId12" Type="http://schemas.openxmlformats.org/officeDocument/2006/relationships/slide" Target="slides/slide11.xml" />
  <Relationship Id="rId13" Type="http://schemas.openxmlformats.org/officeDocument/2006/relationships/slide" Target="slides/slide12.xml" />
  <Relationship Id="rId14" Type="http://schemas.openxmlformats.org/officeDocument/2006/relationships/slide" Target="slides/slide13.xml" />
  <Relationship Id="rId15" Type="http://schemas.openxmlformats.org/officeDocument/2006/relationships/slide" Target="slides/slide14.xml" />
  <Relationship Id="rId16" Type="http://schemas.openxmlformats.org/officeDocument/2006/relationships/slide" Target="slides/slide15.xml" />
  <Relationship Id="rId17" Type="http://schemas.openxmlformats.org/officeDocument/2006/relationships/slide" Target="slides/slide16.xml" />
  <Relationship Id="rId18" Type="http://schemas.openxmlformats.org/officeDocument/2006/relationships/slide" Target="slides/slide17.xml" />
  <Relationship Id="rId19" Type="http://schemas.openxmlformats.org/officeDocument/2006/relationships/slide" Target="slides/slide18.xml" />
  <Relationship Id="rId20" Type="http://schemas.openxmlformats.org/officeDocument/2006/relationships/slide" Target="slides/slide19.xml" />
  <Relationship Id="rId21" Type="http://schemas.openxmlformats.org/officeDocument/2006/relationships/notesMaster" Target="notesMasters/notesMaster1.xml" />
  <Relationship Id="rId25" Type="http://schemas.openxmlformats.org/officeDocument/2006/relationships/tableStyles" Target="tableStyles.xml" />
  <Relationship Id="rId1" Type="http://schemas.openxmlformats.org/officeDocument/2006/relationships/slideMaster" Target="slideMasters/slideMaster1.xml" />
  <Relationship Id="rId24" Type="http://schemas.openxmlformats.org/officeDocument/2006/relationships/theme" Target="theme/theme1.xml" />
  <Relationship Id="rId23" Type="http://schemas.openxmlformats.org/officeDocument/2006/relationships/viewProps" Target="viewProps.xml" />
  <Relationship Id="rId22" Type="http://schemas.openxmlformats.org/officeDocument/2006/relationships/presProps" Target="presProps.xml" />
</Relationships>
</file>

<file path=ppt/notesMasters/_rels/notesMaster1.xml.rels>&#65279;<?xml version="1.0" encoding="UTF-8" standalone="yes"?>
<Relationships xmlns="http://schemas.openxmlformats.org/package/2006/relationships">
  <Relationship Id="rId1" Type="http://schemas.openxmlformats.org/officeDocument/2006/relationships/theme" Target="../theme/theme2.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7C824F-AD9E-4C03-BECF-404127DCA874}" type="datetimeFigureOut">
              <a:rPr lang="en-CA" smtClean="0"/>
              <a:t>17/10/2018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268FBE-BB4E-4247-8005-1A10DA76B66B}" type="slidenum">
              <a:rPr lang="en-CA" smtClean="0"/>
              <a:t>‹#›</a:t>
            </a:fld>
            <a:endParaRPr lang="en-CA"/>
          </a:p>
        </p:txBody>
      </p:sp>
    </p:spTree>
    <p:extLst>
      <p:ext uri="{BB962C8B-B14F-4D97-AF65-F5344CB8AC3E}">
        <p14:creationId xmlns:p14="http://schemas.microsoft.com/office/powerpoint/2010/main" val="658786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
<Relationships xmlns="http://schemas.openxmlformats.org/package/2006/relationships">
  <Relationship Id="rId2" Type="http://schemas.openxmlformats.org/officeDocument/2006/relationships/slide" Target="../slides/slide1.xml" />
  <Relationship Id="rId1" Type="http://schemas.openxmlformats.org/officeDocument/2006/relationships/notesMaster" Target="../notesMasters/notesMaster1.xml" />
</Relationships>
</file>

<file path=ppt/notesSlides/_rels/notesSlide10.xml.rels>&#65279;<?xml version="1.0" encoding="UTF-8" standalone="yes"?>
<Relationships xmlns="http://schemas.openxmlformats.org/package/2006/relationships">
  <Relationship Id="rId2" Type="http://schemas.openxmlformats.org/officeDocument/2006/relationships/slide" Target="../slides/slide10.xml" />
  <Relationship Id="rId1" Type="http://schemas.openxmlformats.org/officeDocument/2006/relationships/notesMaster" Target="../notesMasters/notesMaster1.xml" />
</Relationships>
</file>

<file path=ppt/notesSlides/_rels/notesSlide11.xml.rels>&#65279;<?xml version="1.0" encoding="UTF-8" standalone="yes"?>
<Relationships xmlns="http://schemas.openxmlformats.org/package/2006/relationships">
  <Relationship Id="rId2" Type="http://schemas.openxmlformats.org/officeDocument/2006/relationships/slide" Target="../slides/slide11.xml" />
  <Relationship Id="rId1" Type="http://schemas.openxmlformats.org/officeDocument/2006/relationships/notesMaster" Target="../notesMasters/notesMaster1.xml" />
</Relationships>
</file>

<file path=ppt/notesSlides/_rels/notesSlide12.xml.rels>&#65279;<?xml version="1.0" encoding="UTF-8" standalone="yes"?>
<Relationships xmlns="http://schemas.openxmlformats.org/package/2006/relationships">
  <Relationship Id="rId2" Type="http://schemas.openxmlformats.org/officeDocument/2006/relationships/slide" Target="../slides/slide12.xml" />
  <Relationship Id="rId1" Type="http://schemas.openxmlformats.org/officeDocument/2006/relationships/notesMaster" Target="../notesMasters/notesMaster1.xml" />
</Relationships>
</file>

<file path=ppt/notesSlides/_rels/notesSlide13.xml.rels>&#65279;<?xml version="1.0" encoding="UTF-8" standalone="yes"?>
<Relationships xmlns="http://schemas.openxmlformats.org/package/2006/relationships">
  <Relationship Id="rId2" Type="http://schemas.openxmlformats.org/officeDocument/2006/relationships/slide" Target="../slides/slide13.xml" />
  <Relationship Id="rId1" Type="http://schemas.openxmlformats.org/officeDocument/2006/relationships/notesMaster" Target="../notesMasters/notesMaster1.xml" />
</Relationships>
</file>

<file path=ppt/notesSlides/_rels/notesSlide14.xml.rels>&#65279;<?xml version="1.0" encoding="UTF-8" standalone="yes"?>
<Relationships xmlns="http://schemas.openxmlformats.org/package/2006/relationships">
  <Relationship Id="rId2" Type="http://schemas.openxmlformats.org/officeDocument/2006/relationships/slide" Target="../slides/slide14.xml" />
  <Relationship Id="rId1" Type="http://schemas.openxmlformats.org/officeDocument/2006/relationships/notesMaster" Target="../notesMasters/notesMaster1.xml" />
</Relationships>
</file>

<file path=ppt/notesSlides/_rels/notesSlide15.xml.rels>&#65279;<?xml version="1.0" encoding="UTF-8" standalone="yes"?>
<Relationships xmlns="http://schemas.openxmlformats.org/package/2006/relationships">
  <Relationship Id="rId2" Type="http://schemas.openxmlformats.org/officeDocument/2006/relationships/slide" Target="../slides/slide15.xml" />
  <Relationship Id="rId1" Type="http://schemas.openxmlformats.org/officeDocument/2006/relationships/notesMaster" Target="../notesMasters/notesMaster1.xml" />
</Relationships>
</file>

<file path=ppt/notesSlides/_rels/notesSlide16.xml.rels>&#65279;<?xml version="1.0" encoding="UTF-8" standalone="yes"?>
<Relationships xmlns="http://schemas.openxmlformats.org/package/2006/relationships">
  <Relationship Id="rId2" Type="http://schemas.openxmlformats.org/officeDocument/2006/relationships/slide" Target="../slides/slide16.xml" />
  <Relationship Id="rId1" Type="http://schemas.openxmlformats.org/officeDocument/2006/relationships/notesMaster" Target="../notesMasters/notesMaster1.xml" />
</Relationships>
</file>

<file path=ppt/notesSlides/_rels/notesSlide17.xml.rels>&#65279;<?xml version="1.0" encoding="UTF-8" standalone="yes"?>
<Relationships xmlns="http://schemas.openxmlformats.org/package/2006/relationships">
  <Relationship Id="rId2" Type="http://schemas.openxmlformats.org/officeDocument/2006/relationships/slide" Target="../slides/slide17.xml" />
  <Relationship Id="rId1" Type="http://schemas.openxmlformats.org/officeDocument/2006/relationships/notesMaster" Target="../notesMasters/notesMaster1.xml" />
</Relationships>
</file>

<file path=ppt/notesSlides/_rels/notesSlide18.xml.rels>&#65279;<?xml version="1.0" encoding="UTF-8" standalone="yes"?>
<Relationships xmlns="http://schemas.openxmlformats.org/package/2006/relationships">
  <Relationship Id="rId2" Type="http://schemas.openxmlformats.org/officeDocument/2006/relationships/slide" Target="../slides/slide18.xml" />
  <Relationship Id="rId1" Type="http://schemas.openxmlformats.org/officeDocument/2006/relationships/notesMaster" Target="../notesMasters/notesMaster1.xml" />
</Relationships>
</file>

<file path=ppt/notesSlides/_rels/notesSlide19.xml.rels>&#65279;<?xml version="1.0" encoding="UTF-8" standalone="yes"?>
<Relationships xmlns="http://schemas.openxmlformats.org/package/2006/relationships">
  <Relationship Id="rId2" Type="http://schemas.openxmlformats.org/officeDocument/2006/relationships/slide" Target="../slides/slide19.xml" />
  <Relationship Id="rId1" Type="http://schemas.openxmlformats.org/officeDocument/2006/relationships/notesMaster" Target="../notesMasters/notesMaster1.xml" />
</Relationships>
</file>

<file path=ppt/notesSlides/_rels/notesSlide2.xml.rels>&#65279;<?xml version="1.0" encoding="UTF-8" standalone="yes"?>
<Relationships xmlns="http://schemas.openxmlformats.org/package/2006/relationships">
  <Relationship Id="rId2" Type="http://schemas.openxmlformats.org/officeDocument/2006/relationships/slide" Target="../slides/slide2.xml" />
  <Relationship Id="rId1" Type="http://schemas.openxmlformats.org/officeDocument/2006/relationships/notesMaster" Target="../notesMasters/notesMaster1.xml" />
</Relationships>
</file>

<file path=ppt/notesSlides/_rels/notesSlide3.xml.rels>&#65279;<?xml version="1.0" encoding="UTF-8" standalone="yes"?>
<Relationships xmlns="http://schemas.openxmlformats.org/package/2006/relationships">
  <Relationship Id="rId2" Type="http://schemas.openxmlformats.org/officeDocument/2006/relationships/slide" Target="../slides/slide3.xml" />
  <Relationship Id="rId1" Type="http://schemas.openxmlformats.org/officeDocument/2006/relationships/notesMaster" Target="../notesMasters/notesMaster1.xml" />
</Relationships>
</file>

<file path=ppt/notesSlides/_rels/notesSlide4.xml.rels>&#65279;<?xml version="1.0" encoding="UTF-8" standalone="yes"?>
<Relationships xmlns="http://schemas.openxmlformats.org/package/2006/relationships">
  <Relationship Id="rId2" Type="http://schemas.openxmlformats.org/officeDocument/2006/relationships/slide" Target="../slides/slide4.xml" />
  <Relationship Id="rId1" Type="http://schemas.openxmlformats.org/officeDocument/2006/relationships/notesMaster" Target="../notesMasters/notesMaster1.xml" />
</Relationships>
</file>

<file path=ppt/notesSlides/_rels/notesSlide5.xml.rels>&#65279;<?xml version="1.0" encoding="UTF-8" standalone="yes"?>
<Relationships xmlns="http://schemas.openxmlformats.org/package/2006/relationships">
  <Relationship Id="rId2" Type="http://schemas.openxmlformats.org/officeDocument/2006/relationships/slide" Target="../slides/slide5.xml" />
  <Relationship Id="rId1" Type="http://schemas.openxmlformats.org/officeDocument/2006/relationships/notesMaster" Target="../notesMasters/notesMaster1.xml" />
</Relationships>
</file>

<file path=ppt/notesSlides/_rels/notesSlide6.xml.rels>&#65279;<?xml version="1.0" encoding="UTF-8" standalone="yes"?>
<Relationships xmlns="http://schemas.openxmlformats.org/package/2006/relationships">
  <Relationship Id="rId2" Type="http://schemas.openxmlformats.org/officeDocument/2006/relationships/slide" Target="../slides/slide6.xml" />
  <Relationship Id="rId1" Type="http://schemas.openxmlformats.org/officeDocument/2006/relationships/notesMaster" Target="../notesMasters/notesMaster1.xml" />
</Relationships>
</file>

<file path=ppt/notesSlides/_rels/notesSlide7.xml.rels>&#65279;<?xml version="1.0" encoding="UTF-8" standalone="yes"?>
<Relationships xmlns="http://schemas.openxmlformats.org/package/2006/relationships">
  <Relationship Id="rId2" Type="http://schemas.openxmlformats.org/officeDocument/2006/relationships/slide" Target="../slides/slide7.xml" />
  <Relationship Id="rId1" Type="http://schemas.openxmlformats.org/officeDocument/2006/relationships/notesMaster" Target="../notesMasters/notesMaster1.xml" />
</Relationships>
</file>

<file path=ppt/notesSlides/_rels/notesSlide8.xml.rels>&#65279;<?xml version="1.0" encoding="UTF-8" standalone="yes"?>
<Relationships xmlns="http://schemas.openxmlformats.org/package/2006/relationships">
  <Relationship Id="rId2" Type="http://schemas.openxmlformats.org/officeDocument/2006/relationships/slide" Target="../slides/slide8.xml" />
  <Relationship Id="rId1" Type="http://schemas.openxmlformats.org/officeDocument/2006/relationships/notesMaster" Target="../notesMasters/notesMaster1.xml" />
</Relationships>
</file>

<file path=ppt/notesSlides/_rels/notesSlide9.xml.rels>&#65279;<?xml version="1.0" encoding="UTF-8" standalone="yes"?>
<Relationships xmlns="http://schemas.openxmlformats.org/package/2006/relationships">
  <Relationship Id="rId2" Type="http://schemas.openxmlformats.org/officeDocument/2006/relationships/slide" Target="../slides/slide9.xml" />
  <Relationship Id="rId1" Type="http://schemas.openxmlformats.org/officeDocument/2006/relationships/notesMaster" Target="../notesMasters/notesMaster1.xml" />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endParaRPr lang="en-CA"/>
          </a:p>
        </p:txBody>
      </p:sp>
    </p:spTree>
    <p:extLst>
      <p:ext uri="{BB962C8B-B14F-4D97-AF65-F5344CB8AC3E}">
        <p14:creationId xmlns:p14="http://schemas.microsoft.com/office/powerpoint/2010/main" val="957922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endParaRPr lang="en-CA"/>
          </a:p>
        </p:txBody>
      </p:sp>
    </p:spTree>
    <p:extLst>
      <p:ext uri="{BB962C8B-B14F-4D97-AF65-F5344CB8AC3E}">
        <p14:creationId xmlns:p14="http://schemas.microsoft.com/office/powerpoint/2010/main" val="18535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endParaRPr lang="en-CA"/>
          </a:p>
        </p:txBody>
      </p:sp>
    </p:spTree>
    <p:extLst>
      <p:ext uri="{BB962C8B-B14F-4D97-AF65-F5344CB8AC3E}">
        <p14:creationId xmlns:p14="http://schemas.microsoft.com/office/powerpoint/2010/main" val="3500147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endParaRPr lang="en-CA"/>
          </a:p>
        </p:txBody>
      </p:sp>
    </p:spTree>
    <p:extLst>
      <p:ext uri="{BB962C8B-B14F-4D97-AF65-F5344CB8AC3E}">
        <p14:creationId xmlns:p14="http://schemas.microsoft.com/office/powerpoint/2010/main" val="2509500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endParaRPr lang="en-CA"/>
          </a:p>
        </p:txBody>
      </p:sp>
    </p:spTree>
    <p:extLst>
      <p:ext uri="{BB962C8B-B14F-4D97-AF65-F5344CB8AC3E}">
        <p14:creationId xmlns:p14="http://schemas.microsoft.com/office/powerpoint/2010/main" val="1881334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endParaRPr lang="en-CA"/>
          </a:p>
        </p:txBody>
      </p:sp>
    </p:spTree>
    <p:extLst>
      <p:ext uri="{BB962C8B-B14F-4D97-AF65-F5344CB8AC3E}">
        <p14:creationId xmlns:p14="http://schemas.microsoft.com/office/powerpoint/2010/main" val="229689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endParaRPr lang="en-CA"/>
          </a:p>
        </p:txBody>
      </p:sp>
    </p:spTree>
    <p:extLst>
      <p:ext uri="{BB962C8B-B14F-4D97-AF65-F5344CB8AC3E}">
        <p14:creationId xmlns:p14="http://schemas.microsoft.com/office/powerpoint/2010/main" val="121035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endParaRPr lang="en-CA"/>
          </a:p>
        </p:txBody>
      </p:sp>
    </p:spTree>
    <p:extLst>
      <p:ext uri="{BB962C8B-B14F-4D97-AF65-F5344CB8AC3E}">
        <p14:creationId xmlns:p14="http://schemas.microsoft.com/office/powerpoint/2010/main" val="1447501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endParaRPr lang="en-CA"/>
          </a:p>
        </p:txBody>
      </p:sp>
    </p:spTree>
    <p:extLst>
      <p:ext uri="{BB962C8B-B14F-4D97-AF65-F5344CB8AC3E}">
        <p14:creationId xmlns:p14="http://schemas.microsoft.com/office/powerpoint/2010/main" val="1836155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endParaRPr lang="en-CA"/>
          </a:p>
        </p:txBody>
      </p:sp>
    </p:spTree>
    <p:extLst>
      <p:ext uri="{BB962C8B-B14F-4D97-AF65-F5344CB8AC3E}">
        <p14:creationId xmlns:p14="http://schemas.microsoft.com/office/powerpoint/2010/main" val="3594778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endParaRPr lang="en-CA"/>
          </a:p>
        </p:txBody>
      </p:sp>
    </p:spTree>
    <p:extLst>
      <p:ext uri="{BB962C8B-B14F-4D97-AF65-F5344CB8AC3E}">
        <p14:creationId xmlns:p14="http://schemas.microsoft.com/office/powerpoint/2010/main" val="110140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endParaRPr lang="en-CA"/>
          </a:p>
        </p:txBody>
      </p:sp>
    </p:spTree>
    <p:extLst>
      <p:ext uri="{BB962C8B-B14F-4D97-AF65-F5344CB8AC3E}">
        <p14:creationId xmlns:p14="http://schemas.microsoft.com/office/powerpoint/2010/main" val="1244511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endParaRPr lang="en-CA"/>
          </a:p>
        </p:txBody>
      </p:sp>
    </p:spTree>
    <p:extLst>
      <p:ext uri="{BB962C8B-B14F-4D97-AF65-F5344CB8AC3E}">
        <p14:creationId xmlns:p14="http://schemas.microsoft.com/office/powerpoint/2010/main" val="2160152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endParaRPr lang="en-CA"/>
          </a:p>
        </p:txBody>
      </p:sp>
    </p:spTree>
    <p:extLst>
      <p:ext uri="{BB962C8B-B14F-4D97-AF65-F5344CB8AC3E}">
        <p14:creationId xmlns:p14="http://schemas.microsoft.com/office/powerpoint/2010/main" val="2087191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endParaRPr lang="en-CA"/>
          </a:p>
        </p:txBody>
      </p:sp>
    </p:spTree>
    <p:extLst>
      <p:ext uri="{BB962C8B-B14F-4D97-AF65-F5344CB8AC3E}">
        <p14:creationId xmlns:p14="http://schemas.microsoft.com/office/powerpoint/2010/main" val="954350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endParaRPr lang="en-CA"/>
          </a:p>
        </p:txBody>
      </p:sp>
    </p:spTree>
    <p:extLst>
      <p:ext uri="{BB962C8B-B14F-4D97-AF65-F5344CB8AC3E}">
        <p14:creationId xmlns:p14="http://schemas.microsoft.com/office/powerpoint/2010/main" val="890065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endParaRPr lang="en-CA"/>
          </a:p>
        </p:txBody>
      </p:sp>
    </p:spTree>
    <p:extLst>
      <p:ext uri="{BB962C8B-B14F-4D97-AF65-F5344CB8AC3E}">
        <p14:creationId xmlns:p14="http://schemas.microsoft.com/office/powerpoint/2010/main" val="1522416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endParaRPr lang="en-CA"/>
          </a:p>
        </p:txBody>
      </p:sp>
    </p:spTree>
    <p:extLst>
      <p:ext uri="{BB962C8B-B14F-4D97-AF65-F5344CB8AC3E}">
        <p14:creationId xmlns:p14="http://schemas.microsoft.com/office/powerpoint/2010/main" val="152405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endParaRPr lang="en-CA"/>
          </a:p>
        </p:txBody>
      </p:sp>
    </p:spTree>
    <p:extLst>
      <p:ext uri="{BB962C8B-B14F-4D97-AF65-F5344CB8AC3E}">
        <p14:creationId xmlns:p14="http://schemas.microsoft.com/office/powerpoint/2010/main" val="784707610"/>
      </p:ext>
    </p:extLst>
  </p:cSld>
  <p:clrMapOvr>
    <a:masterClrMapping/>
  </p:clrMapOvr>
</p:notes>
</file>

<file path=ppt/slideLayouts/_rels/slideLayout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2CE18496-5EBB-4E34-AE7D-CE6D7088517F}" type="datetimeFigureOut">
              <a:rPr lang="en-CA" smtClean="0"/>
              <a:t>17/10/2018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1898D4C-93F2-4B1A-9C92-5CC7840CFD4D}" type="slidenum">
              <a:rPr lang="en-CA" smtClean="0"/>
              <a:t>‹#›</a:t>
            </a:fld>
            <a:endParaRPr lang="en-CA"/>
          </a:p>
        </p:txBody>
      </p:sp>
    </p:spTree>
    <p:extLst>
      <p:ext uri="{BB962C8B-B14F-4D97-AF65-F5344CB8AC3E}">
        <p14:creationId xmlns:p14="http://schemas.microsoft.com/office/powerpoint/2010/main" val="3562486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CE18496-5EBB-4E34-AE7D-CE6D7088517F}" type="datetimeFigureOut">
              <a:rPr lang="en-CA" smtClean="0"/>
              <a:t>17/10/2018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1898D4C-93F2-4B1A-9C92-5CC7840CFD4D}" type="slidenum">
              <a:rPr lang="en-CA" smtClean="0"/>
              <a:t>‹#›</a:t>
            </a:fld>
            <a:endParaRPr lang="en-CA"/>
          </a:p>
        </p:txBody>
      </p:sp>
    </p:spTree>
    <p:extLst>
      <p:ext uri="{BB962C8B-B14F-4D97-AF65-F5344CB8AC3E}">
        <p14:creationId xmlns:p14="http://schemas.microsoft.com/office/powerpoint/2010/main" val="1594060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CE18496-5EBB-4E34-AE7D-CE6D7088517F}" type="datetimeFigureOut">
              <a:rPr lang="en-CA" smtClean="0"/>
              <a:t>17/10/2018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1898D4C-93F2-4B1A-9C92-5CC7840CFD4D}" type="slidenum">
              <a:rPr lang="en-CA" smtClean="0"/>
              <a:t>‹#›</a:t>
            </a:fld>
            <a:endParaRPr lang="en-CA"/>
          </a:p>
        </p:txBody>
      </p:sp>
    </p:spTree>
    <p:extLst>
      <p:ext uri="{BB962C8B-B14F-4D97-AF65-F5344CB8AC3E}">
        <p14:creationId xmlns:p14="http://schemas.microsoft.com/office/powerpoint/2010/main" val="656156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CE18496-5EBB-4E34-AE7D-CE6D7088517F}" type="datetimeFigureOut">
              <a:rPr lang="en-CA" smtClean="0"/>
              <a:t>17/10/2018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1898D4C-93F2-4B1A-9C92-5CC7840CFD4D}" type="slidenum">
              <a:rPr lang="en-CA" smtClean="0"/>
              <a:t>‹#›</a:t>
            </a:fld>
            <a:endParaRPr lang="en-CA"/>
          </a:p>
        </p:txBody>
      </p:sp>
    </p:spTree>
    <p:extLst>
      <p:ext uri="{BB962C8B-B14F-4D97-AF65-F5344CB8AC3E}">
        <p14:creationId xmlns:p14="http://schemas.microsoft.com/office/powerpoint/2010/main" val="1661660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E18496-5EBB-4E34-AE7D-CE6D7088517F}" type="datetimeFigureOut">
              <a:rPr lang="en-CA" smtClean="0"/>
              <a:t>17/10/2018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1898D4C-93F2-4B1A-9C92-5CC7840CFD4D}" type="slidenum">
              <a:rPr lang="en-CA" smtClean="0"/>
              <a:t>‹#›</a:t>
            </a:fld>
            <a:endParaRPr lang="en-CA"/>
          </a:p>
        </p:txBody>
      </p:sp>
    </p:spTree>
    <p:extLst>
      <p:ext uri="{BB962C8B-B14F-4D97-AF65-F5344CB8AC3E}">
        <p14:creationId xmlns:p14="http://schemas.microsoft.com/office/powerpoint/2010/main" val="1163785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2CE18496-5EBB-4E34-AE7D-CE6D7088517F}" type="datetimeFigureOut">
              <a:rPr lang="en-CA" smtClean="0"/>
              <a:t>17/10/2018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1898D4C-93F2-4B1A-9C92-5CC7840CFD4D}" type="slidenum">
              <a:rPr lang="en-CA" smtClean="0"/>
              <a:t>‹#›</a:t>
            </a:fld>
            <a:endParaRPr lang="en-CA"/>
          </a:p>
        </p:txBody>
      </p:sp>
    </p:spTree>
    <p:extLst>
      <p:ext uri="{BB962C8B-B14F-4D97-AF65-F5344CB8AC3E}">
        <p14:creationId xmlns:p14="http://schemas.microsoft.com/office/powerpoint/2010/main" val="2360024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CE18496-5EBB-4E34-AE7D-CE6D7088517F}" type="datetimeFigureOut">
              <a:rPr lang="en-CA" smtClean="0"/>
              <a:t>17/10/2018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1898D4C-93F2-4B1A-9C92-5CC7840CFD4D}" type="slidenum">
              <a:rPr lang="en-CA" smtClean="0"/>
              <a:t>‹#›</a:t>
            </a:fld>
            <a:endParaRPr lang="en-CA"/>
          </a:p>
        </p:txBody>
      </p:sp>
    </p:spTree>
    <p:extLst>
      <p:ext uri="{BB962C8B-B14F-4D97-AF65-F5344CB8AC3E}">
        <p14:creationId xmlns:p14="http://schemas.microsoft.com/office/powerpoint/2010/main" val="977391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2CE18496-5EBB-4E34-AE7D-CE6D7088517F}" type="datetimeFigureOut">
              <a:rPr lang="en-CA" smtClean="0"/>
              <a:t>17/10/2018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1898D4C-93F2-4B1A-9C92-5CC7840CFD4D}" type="slidenum">
              <a:rPr lang="en-CA" smtClean="0"/>
              <a:t>‹#›</a:t>
            </a:fld>
            <a:endParaRPr lang="en-CA"/>
          </a:p>
        </p:txBody>
      </p:sp>
    </p:spTree>
    <p:extLst>
      <p:ext uri="{BB962C8B-B14F-4D97-AF65-F5344CB8AC3E}">
        <p14:creationId xmlns:p14="http://schemas.microsoft.com/office/powerpoint/2010/main" val="1225608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E18496-5EBB-4E34-AE7D-CE6D7088517F}" type="datetimeFigureOut">
              <a:rPr lang="en-CA" smtClean="0"/>
              <a:t>17/10/2018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1898D4C-93F2-4B1A-9C92-5CC7840CFD4D}" type="slidenum">
              <a:rPr lang="en-CA" smtClean="0"/>
              <a:t>‹#›</a:t>
            </a:fld>
            <a:endParaRPr lang="en-CA"/>
          </a:p>
        </p:txBody>
      </p:sp>
    </p:spTree>
    <p:extLst>
      <p:ext uri="{BB962C8B-B14F-4D97-AF65-F5344CB8AC3E}">
        <p14:creationId xmlns:p14="http://schemas.microsoft.com/office/powerpoint/2010/main" val="3485107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E18496-5EBB-4E34-AE7D-CE6D7088517F}" type="datetimeFigureOut">
              <a:rPr lang="en-CA" smtClean="0"/>
              <a:t>17/10/2018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1898D4C-93F2-4B1A-9C92-5CC7840CFD4D}" type="slidenum">
              <a:rPr lang="en-CA" smtClean="0"/>
              <a:t>‹#›</a:t>
            </a:fld>
            <a:endParaRPr lang="en-CA"/>
          </a:p>
        </p:txBody>
      </p:sp>
    </p:spTree>
    <p:extLst>
      <p:ext uri="{BB962C8B-B14F-4D97-AF65-F5344CB8AC3E}">
        <p14:creationId xmlns:p14="http://schemas.microsoft.com/office/powerpoint/2010/main" val="3428106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E18496-5EBB-4E34-AE7D-CE6D7088517F}" type="datetimeFigureOut">
              <a:rPr lang="en-CA" smtClean="0"/>
              <a:t>17/10/2018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1898D4C-93F2-4B1A-9C92-5CC7840CFD4D}" type="slidenum">
              <a:rPr lang="en-CA" smtClean="0"/>
              <a:t>‹#›</a:t>
            </a:fld>
            <a:endParaRPr lang="en-CA"/>
          </a:p>
        </p:txBody>
      </p:sp>
    </p:spTree>
    <p:extLst>
      <p:ext uri="{BB962C8B-B14F-4D97-AF65-F5344CB8AC3E}">
        <p14:creationId xmlns:p14="http://schemas.microsoft.com/office/powerpoint/2010/main" val="3035369290"/>
      </p:ext>
    </p:extLst>
  </p:cSld>
  <p:clrMapOvr>
    <a:masterClrMapping/>
  </p:clrMapOvr>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theme" Target="../theme/theme1.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E18496-5EBB-4E34-AE7D-CE6D7088517F}" type="datetimeFigureOut">
              <a:rPr lang="en-CA" smtClean="0"/>
              <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898D4C-93F2-4B1A-9C92-5CC7840CFD4D}" type="slidenum">
              <a:rPr lang="en-CA" smtClean="0"/>
              <a:t>‹#›</a:t>
            </a:fld>
            <a:endParaRPr lang="en-CA"/>
          </a:p>
        </p:txBody>
      </p:sp>
    </p:spTree>
    <p:extLst>
      <p:ext uri="{BB962C8B-B14F-4D97-AF65-F5344CB8AC3E}">
        <p14:creationId xmlns:p14="http://schemas.microsoft.com/office/powerpoint/2010/main" val="3091026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3" Type="http://schemas.openxmlformats.org/officeDocument/2006/relationships/image" Target="../media/image1.jpeg" />
  <Relationship Id="rId2" Type="http://schemas.openxmlformats.org/officeDocument/2006/relationships/notesSlide" Target="../notesSlides/notesSlide1.xml" />
  <Relationship Id="rId1" Type="http://schemas.openxmlformats.org/officeDocument/2006/relationships/slideLayout" Target="../slideLayouts/slideLayout7.xml" />
</Relationships>
</file>

<file path=ppt/slides/_rels/slide10.xml.rels>&#65279;<?xml version="1.0" encoding="UTF-8" standalone="yes"?>
<Relationships xmlns="http://schemas.openxmlformats.org/package/2006/relationships">
  <Relationship Id="rId3" Type="http://schemas.openxmlformats.org/officeDocument/2006/relationships/image" Target="../media/image7.emf" />
  <Relationship Id="rId2" Type="http://schemas.openxmlformats.org/officeDocument/2006/relationships/notesSlide" Target="../notesSlides/notesSlide10.xml" />
  <Relationship Id="rId1" Type="http://schemas.openxmlformats.org/officeDocument/2006/relationships/slideLayout" Target="../slideLayouts/slideLayout7.xml" />
</Relationships>
</file>

<file path=ppt/slides/_rels/slide11.xml.rels>&#65279;<?xml version="1.0" encoding="UTF-8" standalone="yes"?>
<Relationships xmlns="http://schemas.openxmlformats.org/package/2006/relationships">
  <Relationship Id="rId3" Type="http://schemas.openxmlformats.org/officeDocument/2006/relationships/image" Target="../media/image8.emf" />
  <Relationship Id="rId2" Type="http://schemas.openxmlformats.org/officeDocument/2006/relationships/notesSlide" Target="../notesSlides/notesSlide11.xml" />
  <Relationship Id="rId1" Type="http://schemas.openxmlformats.org/officeDocument/2006/relationships/slideLayout" Target="../slideLayouts/slideLayout7.xml" />
</Relationships>
</file>

<file path=ppt/slides/_rels/slide12.xml.rels>&#65279;<?xml version="1.0" encoding="UTF-8" standalone="yes"?>
<Relationships xmlns="http://schemas.openxmlformats.org/package/2006/relationships">
  <Relationship Id="rId3" Type="http://schemas.openxmlformats.org/officeDocument/2006/relationships/image" Target="../media/image9.emf" />
  <Relationship Id="rId2" Type="http://schemas.openxmlformats.org/officeDocument/2006/relationships/notesSlide" Target="../notesSlides/notesSlide12.xml" />
  <Relationship Id="rId1" Type="http://schemas.openxmlformats.org/officeDocument/2006/relationships/slideLayout" Target="../slideLayouts/slideLayout7.xml" />
</Relationships>
</file>

<file path=ppt/slides/_rels/slide13.xml.rels>&#65279;<?xml version="1.0" encoding="UTF-8" standalone="yes"?>
<Relationships xmlns="http://schemas.openxmlformats.org/package/2006/relationships">
  <Relationship Id="rId3" Type="http://schemas.openxmlformats.org/officeDocument/2006/relationships/image" Target="../media/image10.emf" />
  <Relationship Id="rId2" Type="http://schemas.openxmlformats.org/officeDocument/2006/relationships/notesSlide" Target="../notesSlides/notesSlide13.xml" />
  <Relationship Id="rId1" Type="http://schemas.openxmlformats.org/officeDocument/2006/relationships/slideLayout" Target="../slideLayouts/slideLayout7.xml" />
</Relationships>
</file>

<file path=ppt/slides/_rels/slide14.xml.rels>&#65279;<?xml version="1.0" encoding="UTF-8" standalone="yes"?>
<Relationships xmlns="http://schemas.openxmlformats.org/package/2006/relationships">
  <Relationship Id="rId3" Type="http://schemas.openxmlformats.org/officeDocument/2006/relationships/image" Target="../media/image11.emf" />
  <Relationship Id="rId2" Type="http://schemas.openxmlformats.org/officeDocument/2006/relationships/notesSlide" Target="../notesSlides/notesSlide14.xml" />
  <Relationship Id="rId1" Type="http://schemas.openxmlformats.org/officeDocument/2006/relationships/slideLayout" Target="../slideLayouts/slideLayout7.xml" />
</Relationships>
</file>

<file path=ppt/slides/_rels/slide15.xml.rels>&#65279;<?xml version="1.0" encoding="UTF-8" standalone="yes"?>
<Relationships xmlns="http://schemas.openxmlformats.org/package/2006/relationships">
  <Relationship Id="rId3" Type="http://schemas.openxmlformats.org/officeDocument/2006/relationships/image" Target="../media/image12.png" />
  <Relationship Id="rId2" Type="http://schemas.openxmlformats.org/officeDocument/2006/relationships/notesSlide" Target="../notesSlides/notesSlide15.xml" />
  <Relationship Id="rId1" Type="http://schemas.openxmlformats.org/officeDocument/2006/relationships/slideLayout" Target="../slideLayouts/slideLayout7.xml" />
</Relationships>
</file>

<file path=ppt/slides/_rels/slide16.xml.rels>&#65279;<?xml version="1.0" encoding="UTF-8" standalone="yes"?>
<Relationships xmlns="http://schemas.openxmlformats.org/package/2006/relationships">
  <Relationship Id="rId3" Type="http://schemas.openxmlformats.org/officeDocument/2006/relationships/image" Target="../media/image13.png" />
  <Relationship Id="rId2" Type="http://schemas.openxmlformats.org/officeDocument/2006/relationships/notesSlide" Target="../notesSlides/notesSlide16.xml" />
  <Relationship Id="rId1" Type="http://schemas.openxmlformats.org/officeDocument/2006/relationships/slideLayout" Target="../slideLayouts/slideLayout7.xml" />
</Relationships>
</file>

<file path=ppt/slides/_rels/slide17.xml.rels>&#65279;<?xml version="1.0" encoding="UTF-8" standalone="yes"?>
<Relationships xmlns="http://schemas.openxmlformats.org/package/2006/relationships">
  <Relationship Id="rId2" Type="http://schemas.openxmlformats.org/officeDocument/2006/relationships/notesSlide" Target="../notesSlides/notesSlide17.xml" />
  <Relationship Id="rId1" Type="http://schemas.openxmlformats.org/officeDocument/2006/relationships/slideLayout" Target="../slideLayouts/slideLayout7.xml" />
</Relationships>
</file>

<file path=ppt/slides/_rels/slide18.xml.rels>&#65279;<?xml version="1.0" encoding="UTF-8" standalone="yes"?>
<Relationships xmlns="http://schemas.openxmlformats.org/package/2006/relationships">
  <Relationship Id="rId3" Type="http://schemas.openxmlformats.org/officeDocument/2006/relationships/image" Target="../media/image14.jpeg" />
  <Relationship Id="rId2" Type="http://schemas.openxmlformats.org/officeDocument/2006/relationships/notesSlide" Target="../notesSlides/notesSlide18.xml" />
  <Relationship Id="rId1" Type="http://schemas.openxmlformats.org/officeDocument/2006/relationships/slideLayout" Target="../slideLayouts/slideLayout7.xml" />
</Relationships>
</file>

<file path=ppt/slides/_rels/slide19.xml.rels>&#65279;<?xml version="1.0" encoding="UTF-8" standalone="yes"?>
<Relationships xmlns="http://schemas.openxmlformats.org/package/2006/relationships">
  <Relationship Id="rId3" Type="http://schemas.openxmlformats.org/officeDocument/2006/relationships/image" Target="../media/image15.JPG" />
  <Relationship Id="rId2" Type="http://schemas.openxmlformats.org/officeDocument/2006/relationships/notesSlide" Target="../notesSlides/notesSlide19.xml" />
  <Relationship Id="rId1" Type="http://schemas.openxmlformats.org/officeDocument/2006/relationships/slideLayout" Target="../slideLayouts/slideLayout7.xml" />
</Relationships>
</file>

<file path=ppt/slides/_rels/slide2.xml.rels>&#65279;<?xml version="1.0" encoding="UTF-8" standalone="yes"?>
<Relationships xmlns="http://schemas.openxmlformats.org/package/2006/relationships">
  <Relationship Id="rId2" Type="http://schemas.openxmlformats.org/officeDocument/2006/relationships/notesSlide" Target="../notesSlides/notesSlide2.xml" />
  <Relationship Id="rId1" Type="http://schemas.openxmlformats.org/officeDocument/2006/relationships/slideLayout" Target="../slideLayouts/slideLayout7.xml" />
</Relationships>
</file>

<file path=ppt/slides/_rels/slide3.xml.rels>&#65279;<?xml version="1.0" encoding="UTF-8" standalone="yes"?>
<Relationships xmlns="http://schemas.openxmlformats.org/package/2006/relationships">
  <Relationship Id="rId3" Type="http://schemas.openxmlformats.org/officeDocument/2006/relationships/image" Target="../media/image2.emf" />
  <Relationship Id="rId2" Type="http://schemas.openxmlformats.org/officeDocument/2006/relationships/notesSlide" Target="../notesSlides/notesSlide3.xml" />
  <Relationship Id="rId1" Type="http://schemas.openxmlformats.org/officeDocument/2006/relationships/slideLayout" Target="../slideLayouts/slideLayout7.xml" />
</Relationships>
</file>

<file path=ppt/slides/_rels/slide4.xml.rels>&#65279;<?xml version="1.0" encoding="UTF-8" standalone="yes"?>
<Relationships xmlns="http://schemas.openxmlformats.org/package/2006/relationships">
  <Relationship Id="rId3" Type="http://schemas.openxmlformats.org/officeDocument/2006/relationships/image" Target="../media/image3.emf" />
  <Relationship Id="rId2" Type="http://schemas.openxmlformats.org/officeDocument/2006/relationships/notesSlide" Target="../notesSlides/notesSlide4.xml" />
  <Relationship Id="rId1" Type="http://schemas.openxmlformats.org/officeDocument/2006/relationships/slideLayout" Target="../slideLayouts/slideLayout7.xml" />
</Relationships>
</file>

<file path=ppt/slides/_rels/slide5.xml.rels>&#65279;<?xml version="1.0" encoding="UTF-8" standalone="yes"?>
<Relationships xmlns="http://schemas.openxmlformats.org/package/2006/relationships">
  <Relationship Id="rId3" Type="http://schemas.openxmlformats.org/officeDocument/2006/relationships/image" Target="../media/image4.emf" />
  <Relationship Id="rId2" Type="http://schemas.openxmlformats.org/officeDocument/2006/relationships/notesSlide" Target="../notesSlides/notesSlide5.xml" />
  <Relationship Id="rId1" Type="http://schemas.openxmlformats.org/officeDocument/2006/relationships/slideLayout" Target="../slideLayouts/slideLayout7.xml" />
</Relationships>
</file>

<file path=ppt/slides/_rels/slide6.xml.rels>&#65279;<?xml version="1.0" encoding="UTF-8" standalone="yes"?>
<Relationships xmlns="http://schemas.openxmlformats.org/package/2006/relationships">
  <Relationship Id="rId2" Type="http://schemas.openxmlformats.org/officeDocument/2006/relationships/notesSlide" Target="../notesSlides/notesSlide6.xml" />
  <Relationship Id="rId1" Type="http://schemas.openxmlformats.org/officeDocument/2006/relationships/slideLayout" Target="../slideLayouts/slideLayout7.xml" />
</Relationships>
</file>

<file path=ppt/slides/_rels/slide7.xml.rels>&#65279;<?xml version="1.0" encoding="UTF-8" standalone="yes"?>
<Relationships xmlns="http://schemas.openxmlformats.org/package/2006/relationships">
  <Relationship Id="rId2" Type="http://schemas.openxmlformats.org/officeDocument/2006/relationships/notesSlide" Target="../notesSlides/notesSlide7.xml" />
  <Relationship Id="rId1" Type="http://schemas.openxmlformats.org/officeDocument/2006/relationships/slideLayout" Target="../slideLayouts/slideLayout7.xml" />
</Relationships>
</file>

<file path=ppt/slides/_rels/slide8.xml.rels>&#65279;<?xml version="1.0" encoding="UTF-8" standalone="yes"?>
<Relationships xmlns="http://schemas.openxmlformats.org/package/2006/relationships">
  <Relationship Id="rId2" Type="http://schemas.openxmlformats.org/officeDocument/2006/relationships/notesSlide" Target="../notesSlides/notesSlide8.xml" />
  <Relationship Id="rId1" Type="http://schemas.openxmlformats.org/officeDocument/2006/relationships/slideLayout" Target="../slideLayouts/slideLayout7.xml" />
</Relationships>
</file>

<file path=ppt/slides/_rels/slide9.xml.rels>&#65279;<?xml version="1.0" encoding="UTF-8" standalone="yes"?>
<Relationships xmlns="http://schemas.openxmlformats.org/package/2006/relationships">
  <Relationship Id="rId3" Type="http://schemas.openxmlformats.org/officeDocument/2006/relationships/image" Target="../media/image5.emf" />
  <Relationship Id="rId2" Type="http://schemas.openxmlformats.org/officeDocument/2006/relationships/notesSlide" Target="../notesSlides/notesSlide9.xml" />
  <Relationship Id="rId1" Type="http://schemas.openxmlformats.org/officeDocument/2006/relationships/slideLayout" Target="../slideLayouts/slideLayout7.xml" />
  <Relationship Id="rId4" Type="http://schemas.openxmlformats.org/officeDocument/2006/relationships/image" Target="../media/image6.emf"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8075" y="165100"/>
            <a:ext cx="4891088" cy="6521450"/>
          </a:xfrm>
          <a:prstGeom prst="rect">
            <a:avLst/>
          </a:prstGeom>
        </p:spPr>
      </p:pic>
      <p:sp>
        <p:nvSpPr>
          <p:cNvPr id="5" name="TextBox 4"/>
          <p:cNvSpPr txBox="1"/>
          <p:nvPr/>
        </p:nvSpPr>
        <p:spPr>
          <a:xfrm>
            <a:off x="4367808" y="764704"/>
            <a:ext cx="3528392" cy="707886"/>
          </a:xfrm>
          <a:prstGeom prst="rect">
            <a:avLst/>
          </a:prstGeom>
          <a:noFill/>
        </p:spPr>
        <p:txBody>
          <a:bodyPr wrap="square" rtlCol="0">
            <a:spAutoFit/>
          </a:bodyPr>
          <a:lstStyle/>
          <a:p>
            <a:pPr algn="ctr"/>
            <a:r>
              <a:rPr lang="en-CA" sz="2000" b="1" dirty="0" smtClean="0"/>
              <a:t>FROM OTTAWA WITH LOVE:</a:t>
            </a:r>
          </a:p>
          <a:p>
            <a:pPr algn="ctr"/>
            <a:r>
              <a:rPr lang="en-CA" sz="2000" b="1" dirty="0" smtClean="0"/>
              <a:t>A Canadian Design Update</a:t>
            </a:r>
            <a:endParaRPr lang="en-CA" sz="2000" b="1" dirty="0"/>
          </a:p>
        </p:txBody>
      </p:sp>
      <p:sp>
        <p:nvSpPr>
          <p:cNvPr id="2" name="Footer Placeholder 1"/>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1789661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40827" y="332656"/>
            <a:ext cx="9335693" cy="6109746"/>
          </a:xfrm>
          <a:prstGeom prst="rect">
            <a:avLst/>
          </a:prstGeom>
        </p:spPr>
      </p:pic>
      <p:sp>
        <p:nvSpPr>
          <p:cNvPr id="3" name="Footer Placeholder 2"/>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2945900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75520" y="260648"/>
            <a:ext cx="8694883" cy="6323676"/>
          </a:xfrm>
          <a:prstGeom prst="rect">
            <a:avLst/>
          </a:prstGeom>
        </p:spPr>
      </p:pic>
      <p:sp>
        <p:nvSpPr>
          <p:cNvPr id="3" name="Footer Placeholder 2"/>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30272377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192374" y="44624"/>
            <a:ext cx="7864066" cy="6813376"/>
          </a:xfrm>
          <a:prstGeom prst="rect">
            <a:avLst/>
          </a:prstGeom>
        </p:spPr>
      </p:pic>
      <p:sp>
        <p:nvSpPr>
          <p:cNvPr id="3" name="Footer Placeholder 2"/>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23124575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9416" y="620688"/>
            <a:ext cx="10469429" cy="4752528"/>
          </a:xfrm>
          <a:prstGeom prst="rect">
            <a:avLst/>
          </a:prstGeom>
        </p:spPr>
      </p:pic>
      <p:sp>
        <p:nvSpPr>
          <p:cNvPr id="3" name="Footer Placeholder 2"/>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41510806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31504" y="188640"/>
            <a:ext cx="8860099" cy="6492722"/>
          </a:xfrm>
          <a:prstGeom prst="rect">
            <a:avLst/>
          </a:prstGeom>
        </p:spPr>
      </p:pic>
      <p:sp>
        <p:nvSpPr>
          <p:cNvPr id="3" name="Footer Placeholder 2"/>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12559996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639616" y="1196752"/>
            <a:ext cx="6948141" cy="3960440"/>
          </a:xfrm>
          <a:prstGeom prst="rect">
            <a:avLst/>
          </a:prstGeom>
        </p:spPr>
      </p:pic>
      <p:cxnSp>
        <p:nvCxnSpPr>
          <p:cNvPr id="4" name="Straight Connector 3"/>
          <p:cNvCxnSpPr/>
          <p:nvPr/>
        </p:nvCxnSpPr>
        <p:spPr>
          <a:xfrm>
            <a:off x="3215680" y="548680"/>
            <a:ext cx="7056784" cy="511256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3215680" y="764704"/>
            <a:ext cx="6552728" cy="4896544"/>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36676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81000" y="495300"/>
            <a:ext cx="11430000" cy="5867400"/>
          </a:xfrm>
          <a:prstGeom prst="rect">
            <a:avLst/>
          </a:prstGeom>
        </p:spPr>
      </p:pic>
      <p:sp>
        <p:nvSpPr>
          <p:cNvPr id="3" name="Footer Placeholder 2"/>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23815962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Rectangle 2"/>
          <p:cNvSpPr/>
          <p:nvPr/>
        </p:nvSpPr>
        <p:spPr>
          <a:xfrm>
            <a:off x="2351584" y="980728"/>
            <a:ext cx="7416824" cy="4680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p:cNvSpPr txBox="1"/>
          <p:nvPr/>
        </p:nvSpPr>
        <p:spPr>
          <a:xfrm>
            <a:off x="3935760" y="1412776"/>
            <a:ext cx="4392488" cy="769441"/>
          </a:xfrm>
          <a:prstGeom prst="rect">
            <a:avLst/>
          </a:prstGeom>
          <a:noFill/>
        </p:spPr>
        <p:txBody>
          <a:bodyPr wrap="square" rtlCol="0">
            <a:spAutoFit/>
          </a:bodyPr>
          <a:lstStyle/>
          <a:p>
            <a:pPr algn="ctr"/>
            <a:r>
              <a:rPr lang="en-CA" sz="4400" b="1" dirty="0" smtClean="0"/>
              <a:t>Hague thoughts</a:t>
            </a:r>
            <a:endParaRPr lang="en-CA" sz="4400" b="1" dirty="0"/>
          </a:p>
        </p:txBody>
      </p:sp>
      <p:sp>
        <p:nvSpPr>
          <p:cNvPr id="2" name="TextBox 1"/>
          <p:cNvSpPr txBox="1"/>
          <p:nvPr/>
        </p:nvSpPr>
        <p:spPr>
          <a:xfrm>
            <a:off x="2855640" y="2420888"/>
            <a:ext cx="6408712" cy="2554545"/>
          </a:xfrm>
          <a:prstGeom prst="rect">
            <a:avLst/>
          </a:prstGeom>
          <a:noFill/>
        </p:spPr>
        <p:txBody>
          <a:bodyPr wrap="square" rtlCol="0">
            <a:spAutoFit/>
          </a:bodyPr>
          <a:lstStyle/>
          <a:p>
            <a:pPr marL="285750" indent="-285750">
              <a:buFont typeface="Arial" panose="020B0604020202020204" pitchFamily="34" charset="0"/>
              <a:buChar char="•"/>
            </a:pPr>
            <a:r>
              <a:rPr lang="en-CA" sz="3200" dirty="0" smtClean="0"/>
              <a:t>Detailed legend &amp; description</a:t>
            </a:r>
          </a:p>
          <a:p>
            <a:pPr marL="285750" indent="-285750">
              <a:buFont typeface="Arial" panose="020B0604020202020204" pitchFamily="34" charset="0"/>
              <a:buChar char="•"/>
            </a:pPr>
            <a:r>
              <a:rPr lang="en-CA" sz="3200" dirty="0" smtClean="0"/>
              <a:t>Explain disclaimers</a:t>
            </a:r>
          </a:p>
          <a:p>
            <a:pPr marL="285750" indent="-285750">
              <a:buFont typeface="Arial" panose="020B0604020202020204" pitchFamily="34" charset="0"/>
              <a:buChar char="•"/>
            </a:pPr>
            <a:r>
              <a:rPr lang="en-CA" sz="3200" dirty="0" smtClean="0"/>
              <a:t>Explain colour</a:t>
            </a:r>
          </a:p>
          <a:p>
            <a:pPr marL="285750" indent="-285750">
              <a:buFont typeface="Arial" panose="020B0604020202020204" pitchFamily="34" charset="0"/>
              <a:buChar char="•"/>
            </a:pPr>
            <a:r>
              <a:rPr lang="en-CA" sz="3200" dirty="0" smtClean="0"/>
              <a:t>Refusal response timelines</a:t>
            </a:r>
          </a:p>
          <a:p>
            <a:pPr marL="285750" indent="-285750">
              <a:buFont typeface="Arial" panose="020B0604020202020204" pitchFamily="34" charset="0"/>
              <a:buChar char="•"/>
            </a:pPr>
            <a:r>
              <a:rPr lang="en-CA" sz="3200" dirty="0" smtClean="0"/>
              <a:t>Remember the </a:t>
            </a:r>
            <a:r>
              <a:rPr lang="en-CA" sz="3200" u="sng" dirty="0" smtClean="0"/>
              <a:t>$0</a:t>
            </a:r>
            <a:r>
              <a:rPr lang="en-CA" sz="3200" dirty="0" smtClean="0"/>
              <a:t> renewal</a:t>
            </a:r>
            <a:endParaRPr lang="en-CA" sz="3200" dirty="0"/>
          </a:p>
        </p:txBody>
      </p:sp>
      <p:sp>
        <p:nvSpPr>
          <p:cNvPr id="5" name="Footer Placeholder 4"/>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39528875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6650" y="203200"/>
            <a:ext cx="4833938" cy="6445250"/>
          </a:xfrm>
          <a:prstGeom prst="rect">
            <a:avLst/>
          </a:prstGeom>
        </p:spPr>
      </p:pic>
      <p:sp>
        <p:nvSpPr>
          <p:cNvPr id="3" name="Footer Placeholder 2"/>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8091410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1" y="276224"/>
            <a:ext cx="4736306" cy="6315075"/>
          </a:xfrm>
          <a:prstGeom prst="rect">
            <a:avLst/>
          </a:prstGeom>
        </p:spPr>
      </p:pic>
      <p:sp>
        <p:nvSpPr>
          <p:cNvPr id="3" name="Footer Placeholder 2"/>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6858205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Rectangle 2"/>
          <p:cNvSpPr/>
          <p:nvPr/>
        </p:nvSpPr>
        <p:spPr>
          <a:xfrm>
            <a:off x="2351584" y="980728"/>
            <a:ext cx="7416824" cy="4680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TextBox 3"/>
          <p:cNvSpPr txBox="1"/>
          <p:nvPr/>
        </p:nvSpPr>
        <p:spPr>
          <a:xfrm>
            <a:off x="4223792" y="1412776"/>
            <a:ext cx="3816424" cy="769441"/>
          </a:xfrm>
          <a:prstGeom prst="rect">
            <a:avLst/>
          </a:prstGeom>
          <a:noFill/>
        </p:spPr>
        <p:txBody>
          <a:bodyPr wrap="square" rtlCol="0">
            <a:spAutoFit/>
          </a:bodyPr>
          <a:lstStyle/>
          <a:p>
            <a:pPr algn="ctr"/>
            <a:r>
              <a:rPr lang="en-CA" sz="4400" b="1" dirty="0" smtClean="0"/>
              <a:t>16 JAN 2017</a:t>
            </a:r>
            <a:endParaRPr lang="en-CA" sz="4400" b="1" dirty="0"/>
          </a:p>
        </p:txBody>
      </p:sp>
      <p:sp>
        <p:nvSpPr>
          <p:cNvPr id="5" name="Oval 4"/>
          <p:cNvSpPr/>
          <p:nvPr/>
        </p:nvSpPr>
        <p:spPr>
          <a:xfrm>
            <a:off x="2567608" y="2636912"/>
            <a:ext cx="1872208" cy="1584176"/>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smtClean="0">
                <a:solidFill>
                  <a:schemeClr val="tx1"/>
                </a:solidFill>
              </a:rPr>
              <a:t>6 New Practice Notices</a:t>
            </a:r>
            <a:endParaRPr lang="en-CA" sz="1200" b="1" dirty="0">
              <a:solidFill>
                <a:schemeClr val="tx1"/>
              </a:solidFill>
            </a:endParaRPr>
          </a:p>
        </p:txBody>
      </p:sp>
      <p:sp>
        <p:nvSpPr>
          <p:cNvPr id="6" name="TextBox 5"/>
          <p:cNvSpPr txBox="1"/>
          <p:nvPr/>
        </p:nvSpPr>
        <p:spPr>
          <a:xfrm>
            <a:off x="4511824" y="2182217"/>
            <a:ext cx="4176464" cy="2585323"/>
          </a:xfrm>
          <a:prstGeom prst="rect">
            <a:avLst/>
          </a:prstGeom>
          <a:noFill/>
        </p:spPr>
        <p:txBody>
          <a:bodyPr wrap="square" rtlCol="0">
            <a:spAutoFit/>
          </a:bodyPr>
          <a:lstStyle/>
          <a:p>
            <a:pPr>
              <a:lnSpc>
                <a:spcPct val="150000"/>
              </a:lnSpc>
            </a:pPr>
            <a:r>
              <a:rPr lang="en-CA" b="1" dirty="0" smtClean="0"/>
              <a:t>Computer Generated Animated Designs</a:t>
            </a:r>
          </a:p>
          <a:p>
            <a:pPr>
              <a:lnSpc>
                <a:spcPct val="150000"/>
              </a:lnSpc>
            </a:pPr>
            <a:r>
              <a:rPr lang="en-CA" b="1" dirty="0" smtClean="0"/>
              <a:t>Colour as Registrable Design Feature</a:t>
            </a:r>
          </a:p>
          <a:p>
            <a:pPr>
              <a:lnSpc>
                <a:spcPct val="150000"/>
              </a:lnSpc>
            </a:pPr>
            <a:r>
              <a:rPr lang="en-CA" dirty="0" smtClean="0"/>
              <a:t>OA Response Time:  4 to </a:t>
            </a:r>
            <a:r>
              <a:rPr lang="en-CA" u="sng" dirty="0" smtClean="0"/>
              <a:t>3</a:t>
            </a:r>
            <a:r>
              <a:rPr lang="en-CA" dirty="0" smtClean="0"/>
              <a:t> Months</a:t>
            </a:r>
          </a:p>
          <a:p>
            <a:pPr>
              <a:lnSpc>
                <a:spcPct val="150000"/>
              </a:lnSpc>
            </a:pPr>
            <a:r>
              <a:rPr lang="en-CA" dirty="0" smtClean="0"/>
              <a:t>Delay of Registration</a:t>
            </a:r>
          </a:p>
          <a:p>
            <a:pPr>
              <a:lnSpc>
                <a:spcPct val="150000"/>
              </a:lnSpc>
            </a:pPr>
            <a:r>
              <a:rPr lang="en-CA" dirty="0" smtClean="0"/>
              <a:t>Priority Documents</a:t>
            </a:r>
          </a:p>
          <a:p>
            <a:pPr>
              <a:lnSpc>
                <a:spcPct val="150000"/>
              </a:lnSpc>
            </a:pPr>
            <a:r>
              <a:rPr lang="en-CA" dirty="0" smtClean="0"/>
              <a:t>Notice of Possible Refusal</a:t>
            </a:r>
            <a:endParaRPr lang="en-CA" dirty="0"/>
          </a:p>
        </p:txBody>
      </p:sp>
      <p:sp>
        <p:nvSpPr>
          <p:cNvPr id="2" name="Footer Placeholder 1"/>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30257193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763469" y="0"/>
            <a:ext cx="6665061" cy="6858000"/>
          </a:xfrm>
          <a:prstGeom prst="rect">
            <a:avLst/>
          </a:prstGeom>
        </p:spPr>
      </p:pic>
      <p:sp>
        <p:nvSpPr>
          <p:cNvPr id="3" name="Footer Placeholder 2"/>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13962875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782793" y="0"/>
            <a:ext cx="6626413" cy="6858000"/>
          </a:xfrm>
          <a:prstGeom prst="rect">
            <a:avLst/>
          </a:prstGeom>
        </p:spPr>
      </p:pic>
      <p:sp>
        <p:nvSpPr>
          <p:cNvPr id="3" name="Footer Placeholder 2"/>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32773396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66710" y="0"/>
            <a:ext cx="5129290" cy="6858000"/>
          </a:xfrm>
          <a:prstGeom prst="rect">
            <a:avLst/>
          </a:prstGeom>
        </p:spPr>
      </p:pic>
      <p:sp>
        <p:nvSpPr>
          <p:cNvPr id="4" name="TextBox 3"/>
          <p:cNvSpPr txBox="1"/>
          <p:nvPr/>
        </p:nvSpPr>
        <p:spPr>
          <a:xfrm>
            <a:off x="6672064" y="302359"/>
            <a:ext cx="4824536" cy="5863144"/>
          </a:xfrm>
          <a:prstGeom prst="rect">
            <a:avLst/>
          </a:prstGeom>
          <a:noFill/>
        </p:spPr>
        <p:txBody>
          <a:bodyPr wrap="square" rtlCol="0">
            <a:spAutoFit/>
          </a:bodyPr>
          <a:lstStyle/>
          <a:p>
            <a:r>
              <a:rPr lang="en-CA" sz="2500" dirty="0"/>
              <a:t>The design is the visual features of the liquor bottle shown in the photographs, whether they are features of shape, configuration, ornament or pattern, or a combination of such features. The most significant feature is the overall shape of the liquor bottle. </a:t>
            </a:r>
            <a:r>
              <a:rPr lang="en-CA" sz="2500" u="sng" dirty="0"/>
              <a:t>Color forms part of the design; the larger main label is predominantly yellow, with traces of green, purple and red, while the smaller lower label and the cap are predominantly purple with yellow portions and traces of green.</a:t>
            </a:r>
            <a:r>
              <a:rPr lang="en-CA" sz="2500" dirty="0"/>
              <a:t> </a:t>
            </a:r>
          </a:p>
        </p:txBody>
      </p:sp>
      <p:sp>
        <p:nvSpPr>
          <p:cNvPr id="2" name="Footer Placeholder 1"/>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25540684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Rectangle 2"/>
          <p:cNvSpPr/>
          <p:nvPr/>
        </p:nvSpPr>
        <p:spPr>
          <a:xfrm>
            <a:off x="2351584" y="980728"/>
            <a:ext cx="7416824" cy="4680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TextBox 3"/>
          <p:cNvSpPr txBox="1"/>
          <p:nvPr/>
        </p:nvSpPr>
        <p:spPr>
          <a:xfrm>
            <a:off x="4223792" y="1412776"/>
            <a:ext cx="3816424" cy="769441"/>
          </a:xfrm>
          <a:prstGeom prst="rect">
            <a:avLst/>
          </a:prstGeom>
          <a:noFill/>
        </p:spPr>
        <p:txBody>
          <a:bodyPr wrap="square" rtlCol="0">
            <a:spAutoFit/>
          </a:bodyPr>
          <a:lstStyle/>
          <a:p>
            <a:pPr algn="ctr"/>
            <a:r>
              <a:rPr lang="en-CA" sz="4400" b="1" dirty="0" smtClean="0"/>
              <a:t>5 NOV 2018</a:t>
            </a:r>
            <a:endParaRPr lang="en-CA" sz="4400" b="1" dirty="0"/>
          </a:p>
        </p:txBody>
      </p:sp>
      <p:sp>
        <p:nvSpPr>
          <p:cNvPr id="2" name="Explosion 2 1"/>
          <p:cNvSpPr/>
          <p:nvPr/>
        </p:nvSpPr>
        <p:spPr>
          <a:xfrm>
            <a:off x="2423592" y="1700808"/>
            <a:ext cx="7344816" cy="3816424"/>
          </a:xfrm>
          <a:prstGeom prst="irregularSeal2">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n-CA" sz="2200" b="1" dirty="0" smtClean="0">
                <a:solidFill>
                  <a:schemeClr val="tx1"/>
                </a:solidFill>
              </a:rPr>
              <a:t>1. New Act and </a:t>
            </a:r>
            <a:r>
              <a:rPr lang="en-CA" sz="2200" b="1" dirty="0" err="1" smtClean="0">
                <a:solidFill>
                  <a:schemeClr val="tx1"/>
                </a:solidFill>
              </a:rPr>
              <a:t>Regs</a:t>
            </a:r>
            <a:r>
              <a:rPr lang="en-CA" sz="2200" b="1" dirty="0" smtClean="0">
                <a:solidFill>
                  <a:schemeClr val="tx1"/>
                </a:solidFill>
              </a:rPr>
              <a:t> </a:t>
            </a:r>
          </a:p>
          <a:p>
            <a:pPr>
              <a:spcBef>
                <a:spcPts val="600"/>
              </a:spcBef>
            </a:pPr>
            <a:r>
              <a:rPr lang="en-CA" sz="2200" b="1" dirty="0" smtClean="0">
                <a:solidFill>
                  <a:schemeClr val="tx1"/>
                </a:solidFill>
              </a:rPr>
              <a:t>2. New Office Practices</a:t>
            </a:r>
          </a:p>
          <a:p>
            <a:pPr>
              <a:spcBef>
                <a:spcPts val="600"/>
              </a:spcBef>
            </a:pPr>
            <a:r>
              <a:rPr lang="en-CA" sz="2200" b="1" dirty="0" smtClean="0">
                <a:solidFill>
                  <a:schemeClr val="tx1"/>
                </a:solidFill>
              </a:rPr>
              <a:t>3. Hague</a:t>
            </a:r>
            <a:endParaRPr lang="en-CA" sz="2200" b="1" dirty="0">
              <a:solidFill>
                <a:schemeClr val="tx1"/>
              </a:solidFill>
            </a:endParaRPr>
          </a:p>
        </p:txBody>
      </p:sp>
      <p:sp>
        <p:nvSpPr>
          <p:cNvPr id="5" name="Footer Placeholder 4"/>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16453943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9416" y="2996952"/>
            <a:ext cx="3312368" cy="1008112"/>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p:cNvSpPr/>
          <p:nvPr/>
        </p:nvSpPr>
        <p:spPr>
          <a:xfrm>
            <a:off x="4161387" y="2996952"/>
            <a:ext cx="3312368" cy="1008112"/>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Pentagon 5"/>
          <p:cNvSpPr/>
          <p:nvPr/>
        </p:nvSpPr>
        <p:spPr>
          <a:xfrm>
            <a:off x="7473755" y="2996952"/>
            <a:ext cx="3230757" cy="1008112"/>
          </a:xfrm>
          <a:prstGeom prst="homePlate">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smtClean="0">
                <a:solidFill>
                  <a:schemeClr val="tx1"/>
                </a:solidFill>
              </a:rPr>
              <a:t>Up to 15 years</a:t>
            </a:r>
            <a:endParaRPr lang="en-CA" b="1" dirty="0">
              <a:solidFill>
                <a:schemeClr val="tx1"/>
              </a:solidFill>
            </a:endParaRPr>
          </a:p>
        </p:txBody>
      </p:sp>
      <p:sp>
        <p:nvSpPr>
          <p:cNvPr id="7" name="TextBox 6"/>
          <p:cNvSpPr txBox="1"/>
          <p:nvPr/>
        </p:nvSpPr>
        <p:spPr>
          <a:xfrm>
            <a:off x="2279576" y="3265820"/>
            <a:ext cx="3744416" cy="523220"/>
          </a:xfrm>
          <a:prstGeom prst="rect">
            <a:avLst/>
          </a:prstGeom>
          <a:noFill/>
        </p:spPr>
        <p:txBody>
          <a:bodyPr wrap="square" rtlCol="0">
            <a:spAutoFit/>
          </a:bodyPr>
          <a:lstStyle/>
          <a:p>
            <a:pPr algn="ctr"/>
            <a:r>
              <a:rPr lang="en-CA" sz="2800" b="1" dirty="0" smtClean="0"/>
              <a:t>10 year term</a:t>
            </a:r>
            <a:endParaRPr lang="en-CA" sz="2800" b="1" dirty="0"/>
          </a:p>
        </p:txBody>
      </p:sp>
      <p:sp>
        <p:nvSpPr>
          <p:cNvPr id="9" name="Oval 8"/>
          <p:cNvSpPr/>
          <p:nvPr/>
        </p:nvSpPr>
        <p:spPr>
          <a:xfrm>
            <a:off x="3287688" y="1628800"/>
            <a:ext cx="1728192" cy="1080120"/>
          </a:xfrm>
          <a:prstGeom prst="ellipse">
            <a:avLst/>
          </a:prstGeom>
          <a:solidFill>
            <a:schemeClr val="accent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$350 renewal at 5 years</a:t>
            </a:r>
            <a:endParaRPr lang="en-CA" dirty="0">
              <a:solidFill>
                <a:schemeClr val="tx1"/>
              </a:solidFill>
            </a:endParaRPr>
          </a:p>
        </p:txBody>
      </p:sp>
      <p:sp>
        <p:nvSpPr>
          <p:cNvPr id="10" name="Oval 9"/>
          <p:cNvSpPr/>
          <p:nvPr/>
        </p:nvSpPr>
        <p:spPr>
          <a:xfrm>
            <a:off x="6672064" y="1628800"/>
            <a:ext cx="1800200" cy="1080120"/>
          </a:xfrm>
          <a:prstGeom prst="ellipse">
            <a:avLst/>
          </a:prstGeom>
          <a:solidFill>
            <a:schemeClr val="accent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$0 </a:t>
            </a:r>
            <a:r>
              <a:rPr lang="en-CA" dirty="0" smtClean="0">
                <a:solidFill>
                  <a:schemeClr val="tx1"/>
                </a:solidFill>
              </a:rPr>
              <a:t>renewal at 10 years</a:t>
            </a:r>
            <a:endParaRPr lang="en-CA" dirty="0">
              <a:solidFill>
                <a:schemeClr val="tx1"/>
              </a:solidFill>
            </a:endParaRPr>
          </a:p>
        </p:txBody>
      </p:sp>
      <p:sp>
        <p:nvSpPr>
          <p:cNvPr id="2" name="Footer Placeholder 1"/>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102206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5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200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200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847528" y="1100137"/>
            <a:ext cx="8439150" cy="429577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2400" b="1" dirty="0" smtClean="0">
                <a:solidFill>
                  <a:schemeClr val="tx1"/>
                </a:solidFill>
              </a:rPr>
              <a:t>Designs Available to the Public </a:t>
            </a:r>
          </a:p>
          <a:p>
            <a:pPr algn="r"/>
            <a:r>
              <a:rPr lang="en-CA" sz="2400" b="1" dirty="0" smtClean="0">
                <a:solidFill>
                  <a:schemeClr val="tx1"/>
                </a:solidFill>
              </a:rPr>
              <a:t>in Canada or Elsewhere </a:t>
            </a:r>
          </a:p>
          <a:p>
            <a:pPr algn="r"/>
            <a:r>
              <a:rPr lang="en-CA" sz="2400" b="1" dirty="0" smtClean="0">
                <a:solidFill>
                  <a:schemeClr val="tx1"/>
                </a:solidFill>
              </a:rPr>
              <a:t>&gt;12 months before </a:t>
            </a:r>
          </a:p>
          <a:p>
            <a:pPr algn="r"/>
            <a:r>
              <a:rPr lang="en-CA" sz="2400" b="1" dirty="0" smtClean="0">
                <a:solidFill>
                  <a:schemeClr val="tx1"/>
                </a:solidFill>
              </a:rPr>
              <a:t>the Priority Date</a:t>
            </a:r>
          </a:p>
          <a:p>
            <a:pPr algn="r"/>
            <a:r>
              <a:rPr lang="en-CA" sz="2400" b="1" dirty="0" smtClean="0">
                <a:solidFill>
                  <a:schemeClr val="tx1"/>
                </a:solidFill>
              </a:rPr>
              <a:t>(s. 8.2)</a:t>
            </a:r>
            <a:endParaRPr lang="en-CA" sz="2400" b="1" dirty="0">
              <a:solidFill>
                <a:schemeClr val="tx1"/>
              </a:solidFill>
            </a:endParaRPr>
          </a:p>
        </p:txBody>
      </p:sp>
      <p:sp>
        <p:nvSpPr>
          <p:cNvPr id="2" name="Oval 1"/>
          <p:cNvSpPr/>
          <p:nvPr/>
        </p:nvSpPr>
        <p:spPr>
          <a:xfrm>
            <a:off x="2781300" y="2219325"/>
            <a:ext cx="2295525" cy="2057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Designs Already Registered in Canada</a:t>
            </a:r>
          </a:p>
          <a:p>
            <a:pPr algn="ctr"/>
            <a:r>
              <a:rPr lang="en-CA" b="1" dirty="0" smtClean="0">
                <a:solidFill>
                  <a:schemeClr val="tx1"/>
                </a:solidFill>
              </a:rPr>
              <a:t>(s. 6)</a:t>
            </a:r>
            <a:endParaRPr lang="en-CA" b="1" dirty="0">
              <a:solidFill>
                <a:schemeClr val="tx1"/>
              </a:solidFill>
            </a:endParaRPr>
          </a:p>
        </p:txBody>
      </p:sp>
      <p:sp>
        <p:nvSpPr>
          <p:cNvPr id="4" name="Footer Placeholder 3"/>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326612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50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2000"/>
                                  </p:stCondLst>
                                  <p:childTnLst>
                                    <p:set>
                                      <p:cBhvr>
                                        <p:cTn id="9" dur="1" fill="hold">
                                          <p:stCondLst>
                                            <p:cond delay="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7488" y="764704"/>
            <a:ext cx="9289032" cy="954107"/>
          </a:xfrm>
          <a:prstGeom prst="rect">
            <a:avLst/>
          </a:prstGeom>
          <a:noFill/>
        </p:spPr>
        <p:txBody>
          <a:bodyPr wrap="square" rtlCol="0">
            <a:spAutoFit/>
          </a:bodyPr>
          <a:lstStyle/>
          <a:p>
            <a:pPr algn="ctr"/>
            <a:r>
              <a:rPr lang="en-CA" sz="2800" b="1" dirty="0" smtClean="0"/>
              <a:t>Related applications must be filed within 12 months</a:t>
            </a:r>
          </a:p>
          <a:p>
            <a:pPr algn="ctr"/>
            <a:r>
              <a:rPr lang="en-CA" sz="2800" b="1" dirty="0" smtClean="0"/>
              <a:t>(s. 31 </a:t>
            </a:r>
            <a:r>
              <a:rPr lang="en-CA" sz="2800" b="1" dirty="0" err="1" smtClean="0"/>
              <a:t>Regs</a:t>
            </a:r>
            <a:r>
              <a:rPr lang="en-CA" sz="2800" b="1" dirty="0" smtClean="0"/>
              <a:t>)</a:t>
            </a:r>
            <a:endParaRPr lang="en-CA" sz="2800" b="1" dirty="0"/>
          </a:p>
        </p:txBody>
      </p:sp>
      <p:pic>
        <p:nvPicPr>
          <p:cNvPr id="3" name="Picture 2"/>
          <p:cNvPicPr>
            <a:picLocks noChangeAspect="1"/>
          </p:cNvPicPr>
          <p:nvPr/>
        </p:nvPicPr>
        <p:blipFill>
          <a:blip r:embed="rId3"/>
          <a:stretch>
            <a:fillRect/>
          </a:stretch>
        </p:blipFill>
        <p:spPr>
          <a:xfrm>
            <a:off x="1966155" y="1988840"/>
            <a:ext cx="2185629" cy="4084801"/>
          </a:xfrm>
          <a:prstGeom prst="rect">
            <a:avLst/>
          </a:prstGeom>
        </p:spPr>
      </p:pic>
      <p:pic>
        <p:nvPicPr>
          <p:cNvPr id="4" name="Picture 3"/>
          <p:cNvPicPr>
            <a:picLocks noChangeAspect="1"/>
          </p:cNvPicPr>
          <p:nvPr/>
        </p:nvPicPr>
        <p:blipFill>
          <a:blip r:embed="rId4"/>
          <a:stretch>
            <a:fillRect/>
          </a:stretch>
        </p:blipFill>
        <p:spPr>
          <a:xfrm>
            <a:off x="7481122" y="1988840"/>
            <a:ext cx="2287286" cy="4084801"/>
          </a:xfrm>
          <a:prstGeom prst="rect">
            <a:avLst/>
          </a:prstGeom>
        </p:spPr>
      </p:pic>
      <p:sp>
        <p:nvSpPr>
          <p:cNvPr id="5" name="Right Arrow 4"/>
          <p:cNvSpPr/>
          <p:nvPr/>
        </p:nvSpPr>
        <p:spPr>
          <a:xfrm>
            <a:off x="4583832" y="3481353"/>
            <a:ext cx="2592288"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Footer Placeholder 5"/>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336098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Words>232</Words>
  <Application>Microsoft Office PowerPoint</Application>
  <PresentationFormat>Widescreen</PresentationFormat>
  <Paragraphs>34</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